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7B3F5-4B37-44BE-8021-A06D04A1D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EE5D5C-6FFC-4084-A4F3-6BB37F5C2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9F2D9-93F6-41C3-A7CE-92F4174C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205E-B2FD-4C91-B450-884000077338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EECEC-0C9D-4B6C-A4D7-A0426C1A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08DF8-7D53-4F7B-A7A5-14923DA61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38A1B-9EBB-4E36-841C-26ACD74191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68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A1EC-4A7C-4D93-98AF-3D25BA1F9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750FDF-8EF2-4D68-A01D-900C03B41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537A0-047C-4D2D-AC08-A31967C8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205E-B2FD-4C91-B450-884000077338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A6BC7-D07F-49A5-A117-78E55773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C569F-565F-4908-A2E8-744D1BA4D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38A1B-9EBB-4E36-841C-26ACD74191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541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47C1BB-7288-4CC6-AF10-190FBEFB62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125846-A379-496B-B9CE-9305CB01F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29A6B-A0AE-44B3-915F-F49612F9B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205E-B2FD-4C91-B450-884000077338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6CAAF-8C72-471E-8642-55F9E509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B4A56-19E2-4427-AD48-EEF96D4A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38A1B-9EBB-4E36-841C-26ACD74191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8474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619B-FA89-4316-852C-09A97F49F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B5A8D-4089-43D0-8AFE-600D81B6F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5393D-19B6-4FEE-9CEB-B950C0FEB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205E-B2FD-4C91-B450-884000077338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F776A-AAF5-4533-B81F-1EFD178BE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6E9C0-FA1C-4013-8C8D-C8E31DB7B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38A1B-9EBB-4E36-841C-26ACD74191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32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8BEAF-134D-4B71-93B2-BD28FDADD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3B8AC-4518-4C69-AF7B-53F203E6A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EA33A-ECAD-4831-9496-49C6E4785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205E-B2FD-4C91-B450-884000077338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78DE-F4D7-47EE-8895-41597C879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57A52-6129-4627-883A-585DC419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38A1B-9EBB-4E36-841C-26ACD74191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19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F289-E8E0-4D7F-AEEF-7E70B2B25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EAE4A-6E5D-4DEE-86B6-F50B17C47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0B979-A820-46D4-9C90-78320E268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87D729-D5ED-4425-B4DA-18BC412F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205E-B2FD-4C91-B450-884000077338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5B8CC-1D68-40CE-B237-8EF7D40EE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D74A6-8260-438A-87D2-4BFBF7AFF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38A1B-9EBB-4E36-841C-26ACD74191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258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1C11-56B7-4CE9-B3A8-03D8C68B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BD755-1EC2-4A63-81B9-A3B21A0F7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0F05E-33FD-48B1-830E-6D203CF59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36F91A-87C7-41C9-B5C2-9EE8C1F8C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72069-23D1-43F1-96EE-5CA30CB05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83BAD7-A27C-4585-A26E-27CBAABE4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205E-B2FD-4C91-B450-884000077338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96306-19F8-44BB-AE27-D924666DD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42062A-84AB-42BE-8579-4ECB551F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38A1B-9EBB-4E36-841C-26ACD74191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5898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A63CE-7341-4523-B07B-B8108786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A656FA-700C-4CEA-9AB6-34B7E8411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205E-B2FD-4C91-B450-884000077338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7BDF47-FDE5-4584-9C13-6FEE6E7F2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87F80-B65C-46E2-B83C-EEF016D9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38A1B-9EBB-4E36-841C-26ACD74191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482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19D976-EDD7-4B24-9E66-02F35BBA8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205E-B2FD-4C91-B450-884000077338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0FF363-A9F8-4ED1-B042-41A84749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F9E62-F347-4072-9CAE-C55400CF5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38A1B-9EBB-4E36-841C-26ACD74191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928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255F-8CC3-4869-A9F2-6C353A46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E690C-E635-4701-9BF1-272B4289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30549-4405-456E-B0F8-15B36B8C9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4F237-E1F6-4D83-8D2D-8C3E7BD2F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205E-B2FD-4C91-B450-884000077338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85BD0-749D-4733-A0AD-B6BDF37B2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95728-5B0D-46D7-BED2-6B8F5654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38A1B-9EBB-4E36-841C-26ACD74191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854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82B1B-0ED6-47AA-B5F4-BE679D6A6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F8ECB-7477-4E97-BAF9-411A2D1E88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422A7-A710-426D-9E55-0FB1BCB9C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D2DCF-52CF-4D1E-AD27-7EEB66B6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205E-B2FD-4C91-B450-884000077338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FA0B8-88A5-4E19-A463-061357149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DF9D7-41AE-43A8-B4B0-1E975B7C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38A1B-9EBB-4E36-841C-26ACD74191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414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32EB35-3B80-4EAC-B942-689D0EB5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9BDFF-3B2E-4583-8CDE-F600AC957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F5DB3-BA44-40CD-8E9D-D569D7321D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4205E-B2FD-4C91-B450-884000077338}" type="datetimeFigureOut">
              <a:rPr lang="de-DE" smtClean="0"/>
              <a:t>10.12.2025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C6165-AEFC-4F2D-B1F5-14613F87E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3E506-0271-4357-80E2-CE82D09B3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38A1B-9EBB-4E36-841C-26ACD74191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21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8D349-DD97-48DA-B682-F8EB46D571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BF1FB-E9A9-467C-86F3-C7FAA0F87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557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00D03-F95F-464D-88AE-A55CF7CC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D0694-463A-47EC-9660-A91871A94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A28EF-0B89-46B4-990A-11E18A2C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27" y="935284"/>
            <a:ext cx="10555173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9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C916-E1F4-47ED-BB7D-E3E43893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40C27-14EE-4DF9-AE7A-0AA617735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B5B23-BE1C-432D-8F93-673B01A17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322929"/>
            <a:ext cx="10155220" cy="453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79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A6434-3C18-4B98-AFBE-537F76880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553" y="429851"/>
            <a:ext cx="10515600" cy="1325563"/>
          </a:xfrm>
        </p:spPr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648D-18B0-477A-8D32-6CB4CFF2A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</a:t>
            </a:r>
            <a:r>
              <a:rPr lang="de-DE" altLang="zh-CN" dirty="0"/>
              <a:t>etermination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altLang="zh-CN" dirty="0" err="1"/>
              <a:t>optimized</a:t>
            </a:r>
            <a:r>
              <a:rPr lang="de-DE" altLang="zh-CN" dirty="0"/>
              <a:t> </a:t>
            </a:r>
            <a:r>
              <a:rPr lang="de-DE" altLang="zh-CN" dirty="0" err="1"/>
              <a:t>single</a:t>
            </a:r>
            <a:r>
              <a:rPr lang="de-DE" altLang="zh-CN" dirty="0"/>
              <a:t> </a:t>
            </a:r>
            <a:r>
              <a:rPr lang="de-DE" altLang="zh-CN" dirty="0" err="1"/>
              <a:t>frame</a:t>
            </a:r>
            <a:r>
              <a:rPr lang="de-DE" altLang="zh-CN" dirty="0"/>
              <a:t> </a:t>
            </a:r>
            <a:r>
              <a:rPr lang="de-DE" altLang="zh-CN" dirty="0" err="1"/>
              <a:t>exposure</a:t>
            </a:r>
            <a:r>
              <a:rPr lang="de-DE" altLang="zh-CN" dirty="0"/>
              <a:t> </a:t>
            </a:r>
            <a:r>
              <a:rPr lang="de-DE" altLang="zh-CN" dirty="0" err="1"/>
              <a:t>length</a:t>
            </a:r>
            <a:r>
              <a:rPr lang="de-DE" altLang="zh-CN" dirty="0"/>
              <a:t>. SN </a:t>
            </a:r>
            <a:r>
              <a:rPr lang="de-DE" altLang="zh-CN" dirty="0" err="1"/>
              <a:t>ratio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altLang="zh-CN" dirty="0" err="1"/>
              <a:t>single</a:t>
            </a:r>
            <a:r>
              <a:rPr lang="de-DE" altLang="zh-CN" dirty="0"/>
              <a:t> </a:t>
            </a:r>
            <a:r>
              <a:rPr lang="de-DE" altLang="zh-CN" dirty="0" err="1"/>
              <a:t>frame</a:t>
            </a:r>
            <a:r>
              <a:rPr lang="de-DE" altLang="zh-CN" dirty="0"/>
              <a:t> &gt;1, </a:t>
            </a:r>
            <a:r>
              <a:rPr lang="de-DE" altLang="zh-CN" dirty="0" err="1"/>
              <a:t>otherwise</a:t>
            </a:r>
            <a:r>
              <a:rPr lang="de-DE" altLang="zh-CN" dirty="0"/>
              <a:t> </a:t>
            </a:r>
            <a:r>
              <a:rPr lang="de-DE" altLang="zh-CN" dirty="0" err="1"/>
              <a:t>increase</a:t>
            </a:r>
            <a:r>
              <a:rPr lang="de-DE" altLang="zh-CN" dirty="0"/>
              <a:t> </a:t>
            </a:r>
            <a:r>
              <a:rPr lang="de-DE" altLang="zh-CN" dirty="0" err="1"/>
              <a:t>signal</a:t>
            </a:r>
            <a:r>
              <a:rPr lang="de-DE" altLang="zh-CN" dirty="0"/>
              <a:t> </a:t>
            </a:r>
            <a:r>
              <a:rPr lang="de-DE" altLang="zh-CN" dirty="0" err="1"/>
              <a:t>collected</a:t>
            </a:r>
            <a:r>
              <a:rPr lang="de-DE" altLang="zh-CN" dirty="0"/>
              <a:t> in </a:t>
            </a:r>
            <a:r>
              <a:rPr lang="de-DE" altLang="zh-CN" dirty="0" err="1"/>
              <a:t>each</a:t>
            </a:r>
            <a:r>
              <a:rPr lang="de-DE" altLang="zh-CN" dirty="0"/>
              <a:t> </a:t>
            </a:r>
            <a:r>
              <a:rPr lang="de-DE" altLang="zh-CN" dirty="0" err="1"/>
              <a:t>frame</a:t>
            </a:r>
            <a:r>
              <a:rPr lang="de-DE" altLang="zh-CN" dirty="0"/>
              <a:t>.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A5826-5951-4DB8-84FD-CF9D7E3BB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99" y="2976964"/>
            <a:ext cx="7390407" cy="388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7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5AB51-0306-4F44-A374-47BAB529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A4999-FB90-4BFC-A058-B2E192609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BEEE5-D4DE-48C9-A9BF-50CAD5884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05" y="775917"/>
            <a:ext cx="7811590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63A4-C98E-4BFD-B4AF-CD8AE9A5D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84CD4-B5AB-4113-A69B-1851CD7ED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61F2F-9E55-4D8A-B619-5EDFD636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57" y="909286"/>
            <a:ext cx="7773485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78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6DAD-B3BA-460B-8989-D9A14D55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DC739-6664-4092-8DA3-7247B62BA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55D5C-9639-47D0-8A26-3BD17892E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15" y="1690688"/>
            <a:ext cx="9256105" cy="512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62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402E-7F16-4FEC-AD26-C4C7B038D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34AB7-EFA5-4808-9DE4-7A30E75A3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95F5A-6225-4499-87DA-563C0F28A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82" y="2048396"/>
            <a:ext cx="5887272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83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6EC9E-575A-4AE6-8A0F-0C17FCAB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6E5F6-14AA-4D21-A70F-5E908BC4D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19046-DBD5-4EB7-82E1-6479193A7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74" y="2294372"/>
            <a:ext cx="7682602" cy="456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99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9135C-81A3-47B8-9EDD-E7576C47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60506-35E3-46B8-8EB0-E7CBCD8C1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C5654-D25E-4F7B-98E3-18F38F71D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140" y="1865285"/>
            <a:ext cx="8375401" cy="499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19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50FE1-F9F1-4779-8E1A-EE47AD443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A0D59-E342-49AD-A3C1-C68D54D8F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8B0CF-8386-46A2-BAEA-475FE41B9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3" y="323416"/>
            <a:ext cx="10345594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45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ADB98-B09D-4021-B3B2-25508D36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9E54B-D1A5-46D2-B356-70A439CCB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CN" dirty="0"/>
              <a:t>Astronomical </a:t>
            </a:r>
            <a:r>
              <a:rPr lang="de-DE" altLang="zh-CN" dirty="0" err="1"/>
              <a:t>exposure</a:t>
            </a:r>
            <a:r>
              <a:rPr lang="de-DE" altLang="zh-CN" dirty="0"/>
              <a:t> </a:t>
            </a:r>
            <a:r>
              <a:rPr lang="de-DE" altLang="zh-CN" dirty="0" err="1"/>
              <a:t>length</a:t>
            </a:r>
            <a:r>
              <a:rPr lang="de-DE" altLang="zh-CN" dirty="0"/>
              <a:t>, TEM </a:t>
            </a:r>
            <a:r>
              <a:rPr lang="de-DE" altLang="zh-CN" dirty="0" err="1"/>
              <a:t>exposure</a:t>
            </a:r>
            <a:r>
              <a:rPr lang="de-DE" altLang="zh-CN" dirty="0"/>
              <a:t> </a:t>
            </a:r>
            <a:r>
              <a:rPr lang="de-DE" altLang="zh-CN" dirty="0" err="1"/>
              <a:t>length</a:t>
            </a:r>
            <a:r>
              <a:rPr lang="de-DE" altLang="zh-CN" dirty="0"/>
              <a:t> </a:t>
            </a:r>
            <a:r>
              <a:rPr lang="de-DE" altLang="zh-CN" dirty="0" err="1"/>
              <a:t>proportionally</a:t>
            </a:r>
            <a:r>
              <a:rPr lang="de-DE" altLang="zh-CN" dirty="0"/>
              <a:t> </a:t>
            </a:r>
            <a:r>
              <a:rPr lang="de-DE" altLang="zh-CN" dirty="0" err="1"/>
              <a:t>decrease</a:t>
            </a:r>
            <a:r>
              <a:rPr lang="de-DE" altLang="zh-CN" dirty="0"/>
              <a:t> </a:t>
            </a:r>
            <a:r>
              <a:rPr lang="de-DE" altLang="zh-CN" dirty="0" err="1"/>
              <a:t>as</a:t>
            </a:r>
            <a:r>
              <a:rPr lang="de-DE" altLang="zh-CN" dirty="0"/>
              <a:t> </a:t>
            </a:r>
            <a:r>
              <a:rPr lang="de-DE" altLang="zh-CN" dirty="0" err="1"/>
              <a:t>electron</a:t>
            </a:r>
            <a:r>
              <a:rPr lang="de-DE" altLang="zh-CN" dirty="0"/>
              <a:t> </a:t>
            </a:r>
            <a:r>
              <a:rPr lang="de-DE" altLang="zh-CN" dirty="0" err="1"/>
              <a:t>collected</a:t>
            </a:r>
            <a:r>
              <a:rPr lang="de-DE" altLang="zh-CN" dirty="0"/>
              <a:t>/s </a:t>
            </a:r>
            <a:r>
              <a:rPr lang="de-DE" altLang="zh-CN" dirty="0" err="1"/>
              <a:t>increase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CB6AC-3A3A-4110-9F93-CEF2C60FB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85" y="2597758"/>
            <a:ext cx="7109422" cy="418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16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</Words>
  <Application>Microsoft Office PowerPoint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Dingqiao Ji</dc:creator>
  <cp:lastModifiedBy>Dingqiao Ji</cp:lastModifiedBy>
  <cp:revision>2</cp:revision>
  <dcterms:created xsi:type="dcterms:W3CDTF">2025-12-10T09:55:02Z</dcterms:created>
  <dcterms:modified xsi:type="dcterms:W3CDTF">2025-12-10T10:11:28Z</dcterms:modified>
</cp:coreProperties>
</file>